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A82C-0C6F-4720-A088-E46973A6CC6C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C4030-1DF3-4DBB-8F80-55D8C11F16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38200" y="-457200"/>
            <a:ext cx="10625873" cy="765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Installer</dc:creator>
  <cp:lastModifiedBy>Installer</cp:lastModifiedBy>
  <cp:revision>1</cp:revision>
  <dcterms:created xsi:type="dcterms:W3CDTF">2012-12-06T15:38:07Z</dcterms:created>
  <dcterms:modified xsi:type="dcterms:W3CDTF">2012-12-06T15:38:34Z</dcterms:modified>
</cp:coreProperties>
</file>